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6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81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26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78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93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75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83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43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00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02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98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66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302B-3DB1-485D-BF07-9D7CC72BE2E3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1F082-9D72-4B79-AE2D-7CE1F2FED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90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48" y="121921"/>
            <a:ext cx="5063376" cy="29138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48" y="3422294"/>
            <a:ext cx="5063376" cy="32284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3" y="3422294"/>
            <a:ext cx="4714874" cy="32284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6" y="121921"/>
            <a:ext cx="4812411" cy="29138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86" y="2042699"/>
            <a:ext cx="1536958" cy="22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6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1" y="272028"/>
            <a:ext cx="1854713" cy="26753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3" y="1060704"/>
            <a:ext cx="8947208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6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707136"/>
            <a:ext cx="9120226" cy="577900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1" y="272028"/>
            <a:ext cx="1854713" cy="26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7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1" y="272028"/>
            <a:ext cx="1854713" cy="26753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38783"/>
            <a:ext cx="9022080" cy="54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6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1" y="272028"/>
            <a:ext cx="1854713" cy="26753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929952"/>
            <a:ext cx="91440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4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1" y="272028"/>
            <a:ext cx="1854713" cy="267539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73" y="768096"/>
            <a:ext cx="9150411" cy="57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7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1" y="272028"/>
            <a:ext cx="1854713" cy="26753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646176"/>
            <a:ext cx="8770112" cy="58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34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Flaviana Miranda da Silva de Sa</dc:creator>
  <cp:lastModifiedBy>Flaviana Miranda da Silva de Sa</cp:lastModifiedBy>
  <cp:revision>3</cp:revision>
  <dcterms:created xsi:type="dcterms:W3CDTF">2018-08-02T19:17:04Z</dcterms:created>
  <dcterms:modified xsi:type="dcterms:W3CDTF">2018-08-02T20:30:52Z</dcterms:modified>
</cp:coreProperties>
</file>